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0" r:id="rId6"/>
    <p:sldId id="259" r:id="rId7"/>
  </p:sldIdLst>
  <p:sldSz cx="7772400" cy="5029200"/>
  <p:notesSz cx="6858000" cy="9144000"/>
  <p:defaultTextStyle>
    <a:defPPr>
      <a:defRPr lang="en-US"/>
    </a:defPPr>
    <a:lvl1pPr marL="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A9D"/>
    <a:srgbClr val="FF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8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562312"/>
            <a:ext cx="6606540" cy="10780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2849880"/>
            <a:ext cx="5440680" cy="1285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6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201402"/>
            <a:ext cx="1748790" cy="42911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201402"/>
            <a:ext cx="5116830" cy="42911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3231727"/>
            <a:ext cx="6606540" cy="99885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2131590"/>
            <a:ext cx="6606540" cy="110013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1173480"/>
            <a:ext cx="3432810" cy="331904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1173480"/>
            <a:ext cx="3432810" cy="331904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9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25749"/>
            <a:ext cx="3434160" cy="46915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1594908"/>
            <a:ext cx="3434160" cy="289761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1125749"/>
            <a:ext cx="3435509" cy="469159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00" b="1"/>
            </a:lvl3pPr>
            <a:lvl4pPr marL="1097280" indent="0">
              <a:buNone/>
              <a:defRPr sz="1300" b="1"/>
            </a:lvl4pPr>
            <a:lvl5pPr marL="1463040" indent="0">
              <a:buNone/>
              <a:defRPr sz="1300" b="1"/>
            </a:lvl5pPr>
            <a:lvl6pPr marL="1828800" indent="0">
              <a:buNone/>
              <a:defRPr sz="1300" b="1"/>
            </a:lvl6pPr>
            <a:lvl7pPr marL="2194560" indent="0">
              <a:buNone/>
              <a:defRPr sz="1300" b="1"/>
            </a:lvl7pPr>
            <a:lvl8pPr marL="2560320" indent="0">
              <a:buNone/>
              <a:defRPr sz="1300" b="1"/>
            </a:lvl8pPr>
            <a:lvl9pPr marL="292608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1594908"/>
            <a:ext cx="3435509" cy="289761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5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200237"/>
            <a:ext cx="2557066" cy="85217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200237"/>
            <a:ext cx="4344988" cy="429228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1052407"/>
            <a:ext cx="2557066" cy="3440113"/>
          </a:xfrm>
        </p:spPr>
        <p:txBody>
          <a:bodyPr/>
          <a:lstStyle>
            <a:lvl1pPr marL="0" indent="0">
              <a:buNone/>
              <a:defRPr sz="1100"/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2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3520440"/>
            <a:ext cx="4663440" cy="41560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449368"/>
            <a:ext cx="4663440" cy="3017520"/>
          </a:xfrm>
        </p:spPr>
        <p:txBody>
          <a:bodyPr/>
          <a:lstStyle>
            <a:lvl1pPr marL="0" indent="0">
              <a:buNone/>
              <a:defRPr sz="2600"/>
            </a:lvl1pPr>
            <a:lvl2pPr marL="365760" indent="0">
              <a:buNone/>
              <a:defRPr sz="2200"/>
            </a:lvl2pPr>
            <a:lvl3pPr marL="731520" indent="0">
              <a:buNone/>
              <a:defRPr sz="190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3936048"/>
            <a:ext cx="4663440" cy="590232"/>
          </a:xfrm>
        </p:spPr>
        <p:txBody>
          <a:bodyPr/>
          <a:lstStyle>
            <a:lvl1pPr marL="0" indent="0">
              <a:buNone/>
              <a:defRPr sz="1100"/>
            </a:lvl1pPr>
            <a:lvl2pPr marL="365760" indent="0">
              <a:buNone/>
              <a:defRPr sz="1000"/>
            </a:lvl2pPr>
            <a:lvl3pPr marL="731520" indent="0">
              <a:buNone/>
              <a:defRPr sz="800"/>
            </a:lvl3pPr>
            <a:lvl4pPr marL="1097280" indent="0">
              <a:buNone/>
              <a:defRPr sz="700"/>
            </a:lvl4pPr>
            <a:lvl5pPr marL="1463040" indent="0">
              <a:buNone/>
              <a:defRPr sz="700"/>
            </a:lvl5pPr>
            <a:lvl6pPr marL="1828800" indent="0">
              <a:buNone/>
              <a:defRPr sz="700"/>
            </a:lvl6pPr>
            <a:lvl7pPr marL="2194560" indent="0">
              <a:buNone/>
              <a:defRPr sz="700"/>
            </a:lvl7pPr>
            <a:lvl8pPr marL="2560320" indent="0">
              <a:buNone/>
              <a:defRPr sz="700"/>
            </a:lvl8pPr>
            <a:lvl9pPr marL="292608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201401"/>
            <a:ext cx="6995160" cy="838200"/>
          </a:xfrm>
          <a:prstGeom prst="rect">
            <a:avLst/>
          </a:prstGeom>
        </p:spPr>
        <p:txBody>
          <a:bodyPr vert="horz" lIns="73152" tIns="36576" rIns="73152" bIns="365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73480"/>
            <a:ext cx="6995160" cy="3319040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4661324"/>
            <a:ext cx="1813560" cy="267758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114E-D36C-481D-A256-BECC2723771E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4661324"/>
            <a:ext cx="2461260" cy="267758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4661324"/>
            <a:ext cx="1813560" cy="267758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E70D-C85C-42F4-9E4C-67B6D24C1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7315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779475"/>
            <a:ext cx="5029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visit 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local </a:t>
            </a:r>
            <a:r>
              <a:rPr lang="en-U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WorkSource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or search </a:t>
            </a:r>
            <a:r>
              <a:rPr lang="en-US" sz="13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WorkSourceWA.com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view the latest job postings.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271918"/>
            <a:ext cx="457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WorkSource</a:t>
            </a:r>
            <a:r>
              <a:rPr lang="en-US" sz="1100" dirty="0"/>
              <a:t> is an equal opportunity employer/program. Auxiliary aids and services are available upon request to individuals with disabilities. Washington Relay Service: 711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1295401"/>
            <a:ext cx="6324600" cy="2326956"/>
          </a:xfrm>
          <a:prstGeom prst="roundRect">
            <a:avLst>
              <a:gd name="adj" fmla="val 7935"/>
            </a:avLst>
          </a:prstGeom>
          <a:solidFill>
            <a:schemeClr val="bg1"/>
          </a:solidFill>
          <a:ln>
            <a:solidFill>
              <a:srgbClr val="FFC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04800" y="1295401"/>
            <a:ext cx="6324600" cy="685800"/>
          </a:xfrm>
          <a:prstGeom prst="round2SameRect">
            <a:avLst>
              <a:gd name="adj1" fmla="val 26191"/>
              <a:gd name="adj2" fmla="val 0"/>
            </a:avLst>
          </a:prstGeom>
          <a:solidFill>
            <a:srgbClr val="FFC42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TRUCK DRIVER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82711"/>
              </p:ext>
            </p:extLst>
          </p:nvPr>
        </p:nvGraphicFramePr>
        <p:xfrm>
          <a:off x="723900" y="2719469"/>
          <a:ext cx="5562601" cy="67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1586"/>
                <a:gridCol w="1934339"/>
                <a:gridCol w="1626676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Location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Full time/Part time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Wages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13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City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Full-time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$10.98-11.20/hr.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20574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space for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brief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about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job including employer &amp; contact info.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 to keep the information to just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6229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779475"/>
            <a:ext cx="5029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visit 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local </a:t>
            </a:r>
            <a:r>
              <a:rPr lang="en-U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WorkSource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or search </a:t>
            </a:r>
            <a:r>
              <a:rPr lang="en-US" sz="13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WorkSourceWA.com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view the latest job postings.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271918"/>
            <a:ext cx="457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WorkSource</a:t>
            </a:r>
            <a:r>
              <a:rPr lang="en-US" sz="1100" dirty="0"/>
              <a:t> is an equal opportunity employer/program. Auxiliary aids and services are available upon request to individuals with disabilities. Washington Relay Service: 711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1295401"/>
            <a:ext cx="6324600" cy="2326956"/>
          </a:xfrm>
          <a:prstGeom prst="roundRect">
            <a:avLst>
              <a:gd name="adj" fmla="val 7935"/>
            </a:avLst>
          </a:prstGeom>
          <a:solidFill>
            <a:schemeClr val="bg1"/>
          </a:solidFill>
          <a:ln>
            <a:solidFill>
              <a:srgbClr val="FFC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04800" y="1295401"/>
            <a:ext cx="6324600" cy="685800"/>
          </a:xfrm>
          <a:prstGeom prst="round2SameRect">
            <a:avLst>
              <a:gd name="adj1" fmla="val 26191"/>
              <a:gd name="adj2" fmla="val 0"/>
            </a:avLst>
          </a:prstGeom>
          <a:solidFill>
            <a:srgbClr val="FFC42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TRUCK DRIVER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8592"/>
              </p:ext>
            </p:extLst>
          </p:nvPr>
        </p:nvGraphicFramePr>
        <p:xfrm>
          <a:off x="723900" y="2719469"/>
          <a:ext cx="5562601" cy="67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1586"/>
                <a:gridCol w="1934339"/>
                <a:gridCol w="1626676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Job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Order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Full time/Part time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Wages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13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123456789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Full-time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$10.98-11.20/hr.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20574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space for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brief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about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job including employer &amp; contact info.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 to keep the information to just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31406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779475"/>
            <a:ext cx="50292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visit 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local </a:t>
            </a:r>
            <a:r>
              <a:rPr lang="en-U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WorkSource</a:t>
            </a:r>
            <a:r>
              <a:rPr lang="en-U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or search </a:t>
            </a:r>
            <a:r>
              <a:rPr lang="en-US" sz="13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WorkSourceWA.com</a:t>
            </a:r>
            <a:r>
              <a:rPr lang="en-U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view the latest job postings.</a:t>
            </a: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271918"/>
            <a:ext cx="457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" dirty="0" err="1"/>
              <a:t>WorkSource</a:t>
            </a:r>
            <a:r>
              <a:rPr lang="es-ES_tradnl" sz="1100" dirty="0"/>
              <a:t> es un empleador/programa con oportunidades equitativas. Previa solicitud equipos auxiliares y servicios están disponibles para los individuos con discapacidades. Servicio de Retransmisión Washington: 711</a:t>
            </a:r>
            <a:endParaRPr lang="en-US" sz="1100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1295401"/>
            <a:ext cx="6324600" cy="2326956"/>
          </a:xfrm>
          <a:prstGeom prst="roundRect">
            <a:avLst>
              <a:gd name="adj" fmla="val 7935"/>
            </a:avLst>
          </a:prstGeom>
          <a:solidFill>
            <a:schemeClr val="bg1"/>
          </a:solidFill>
          <a:ln>
            <a:solidFill>
              <a:srgbClr val="FFC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04800" y="1295401"/>
            <a:ext cx="6324600" cy="685800"/>
          </a:xfrm>
          <a:prstGeom prst="round2SameRect">
            <a:avLst>
              <a:gd name="adj1" fmla="val 26191"/>
              <a:gd name="adj2" fmla="val 0"/>
            </a:avLst>
          </a:prstGeom>
          <a:solidFill>
            <a:srgbClr val="FFC42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TRUCK DRIVER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38238"/>
              </p:ext>
            </p:extLst>
          </p:nvPr>
        </p:nvGraphicFramePr>
        <p:xfrm>
          <a:off x="723900" y="2719469"/>
          <a:ext cx="5562601" cy="67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1586"/>
                <a:gridCol w="1934339"/>
                <a:gridCol w="1626676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Número</a:t>
                      </a: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trabajo</a:t>
                      </a:r>
                      <a:endParaRPr lang="en-US" sz="1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Tiempo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completo</a:t>
                      </a:r>
                      <a:r>
                        <a:rPr lang="en-US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 </a:t>
                      </a:r>
                      <a:r>
                        <a:rPr lang="en-US" sz="11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parcial</a:t>
                      </a:r>
                      <a:endParaRPr lang="en-US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152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Sueldo</a:t>
                      </a: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 </a:t>
                      </a:r>
                      <a:r>
                        <a:rPr lang="en-US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paga</a:t>
                      </a: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13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WA2603393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Full-time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$10.98-11.20/hr.</a:t>
                      </a:r>
                      <a:endParaRPr 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8988" marR="78988" marT="39494" marB="3949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20574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space for your body copy to fill out some brief information about the job. Try to keep the information to just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7422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DD4AAC4634A4A853B1C985368AE83" ma:contentTypeVersion="0" ma:contentTypeDescription="Create a new document." ma:contentTypeScope="" ma:versionID="742c21ae36650b5e22cf9e57eca4bd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26006C-EBBA-46C6-8371-68D5070AC238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CDC196-1152-4912-B037-04373541CC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E4836-4138-4C74-AB0D-CFBACCCB2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257</Words>
  <Application>Microsoft Office PowerPoint</Application>
  <PresentationFormat>Custom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ESD - State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Asche, Megan (ESD)</dc:creator>
  <cp:lastModifiedBy>Young, Kira (ESD)</cp:lastModifiedBy>
  <cp:revision>43</cp:revision>
  <dcterms:created xsi:type="dcterms:W3CDTF">2014-08-28T21:53:21Z</dcterms:created>
  <dcterms:modified xsi:type="dcterms:W3CDTF">2018-04-18T23:20:53Z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0x010100A82DD4AAC4634A4A853B1C985368AE83</vt:lpwstr>
  </property>
</Properties>
</file>