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58" r:id="rId7"/>
  </p:sldIdLst>
  <p:sldSz cx="7772400" cy="5029200"/>
  <p:notesSz cx="6858000" cy="9144000"/>
  <p:defaultTextStyle>
    <a:defPPr>
      <a:defRPr lang="en-US"/>
    </a:defPPr>
    <a:lvl1pPr marL="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423"/>
    <a:srgbClr val="3A7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8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562312"/>
            <a:ext cx="6606540" cy="1078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2849880"/>
            <a:ext cx="5440680" cy="1285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0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6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201402"/>
            <a:ext cx="1748790" cy="42911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201402"/>
            <a:ext cx="5116830" cy="42911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4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7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3231727"/>
            <a:ext cx="6606540" cy="99885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2131590"/>
            <a:ext cx="6606540" cy="1100137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1173480"/>
            <a:ext cx="3432810" cy="33190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1173480"/>
            <a:ext cx="3432810" cy="33190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9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1125749"/>
            <a:ext cx="3434160" cy="46915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1594908"/>
            <a:ext cx="3434160" cy="289761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1125749"/>
            <a:ext cx="3435509" cy="46915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1594908"/>
            <a:ext cx="3435509" cy="289761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5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200237"/>
            <a:ext cx="2557066" cy="85217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200237"/>
            <a:ext cx="4344988" cy="429228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1052407"/>
            <a:ext cx="2557066" cy="3440113"/>
          </a:xfrm>
        </p:spPr>
        <p:txBody>
          <a:bodyPr/>
          <a:lstStyle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2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3520440"/>
            <a:ext cx="4663440" cy="41560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449368"/>
            <a:ext cx="4663440" cy="3017520"/>
          </a:xfrm>
        </p:spPr>
        <p:txBody>
          <a:bodyPr/>
          <a:lstStyle>
            <a:lvl1pPr marL="0" indent="0">
              <a:buNone/>
              <a:defRPr sz="2600"/>
            </a:lvl1pPr>
            <a:lvl2pPr marL="365760" indent="0">
              <a:buNone/>
              <a:defRPr sz="2200"/>
            </a:lvl2pPr>
            <a:lvl3pPr marL="731520" indent="0">
              <a:buNone/>
              <a:defRPr sz="190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3936048"/>
            <a:ext cx="4663440" cy="590232"/>
          </a:xfrm>
        </p:spPr>
        <p:txBody>
          <a:bodyPr/>
          <a:lstStyle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201401"/>
            <a:ext cx="6995160" cy="838200"/>
          </a:xfrm>
          <a:prstGeom prst="rect">
            <a:avLst/>
          </a:prstGeom>
        </p:spPr>
        <p:txBody>
          <a:bodyPr vert="horz" lIns="73152" tIns="36576" rIns="73152" bIns="3657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1173480"/>
            <a:ext cx="6995160" cy="3319040"/>
          </a:xfrm>
          <a:prstGeom prst="rect">
            <a:avLst/>
          </a:prstGeom>
        </p:spPr>
        <p:txBody>
          <a:bodyPr vert="horz" lIns="73152" tIns="36576" rIns="73152" bIns="365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4661324"/>
            <a:ext cx="1813560" cy="267758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6114E-D36C-481D-A256-BECC2723771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4661324"/>
            <a:ext cx="2461260" cy="267758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4661324"/>
            <a:ext cx="1813560" cy="267758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E70D-C85C-42F4-9E4C-67B6D24C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0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7315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649266"/>
            <a:ext cx="502920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visit 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local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WorkSource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center or search </a:t>
            </a:r>
            <a:r>
              <a:rPr lang="en-US" sz="13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WorkSourceWA.com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view the latest job postings.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26817"/>
              </p:ext>
            </p:extLst>
          </p:nvPr>
        </p:nvGraphicFramePr>
        <p:xfrm>
          <a:off x="304800" y="1447801"/>
          <a:ext cx="7239000" cy="2069164"/>
        </p:xfrm>
        <a:graphic>
          <a:graphicData uri="http://schemas.openxmlformats.org/drawingml/2006/table">
            <a:tbl>
              <a:tblPr firstRow="1" bandRow="1">
                <a:effectLst>
                  <a:outerShdw blurRad="190500" dist="127000" dir="2700000" algn="tl" rotWithShape="0">
                    <a:prstClr val="black">
                      <a:alpha val="40000"/>
                    </a:prstClr>
                  </a:outerShdw>
                </a:effectLst>
                <a:tableStyleId>{69012ECD-51FC-41F1-AA8D-1B2483CD663E}</a:tableStyleId>
              </a:tblPr>
              <a:tblGrid>
                <a:gridCol w="1833879"/>
                <a:gridCol w="2142474"/>
                <a:gridCol w="1772266"/>
                <a:gridCol w="1490381"/>
              </a:tblGrid>
              <a:tr h="5772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Employer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baseline="0" dirty="0" smtClean="0"/>
                        <a:t>Full time/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baseline="0" dirty="0" smtClean="0"/>
                        <a:t>Part time</a:t>
                      </a:r>
                      <a:endParaRPr lang="en-US" sz="1800" baseline="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Wages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Business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Truck</a:t>
                      </a:r>
                      <a:r>
                        <a:rPr lang="en-US" sz="1700" b="1" baseline="0" dirty="0" smtClean="0"/>
                        <a:t> driver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Full-time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$10.98-11.20/hr.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marL="0" marR="0" indent="0" algn="ctr" defTabSz="73152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/>
                        <a:t>ABC Company</a:t>
                      </a:r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Receptionist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Full-time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$11/hr.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marL="0" marR="0" indent="0" algn="ctr" defTabSz="73152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/>
                        <a:t>Corporation</a:t>
                      </a:r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Business rep.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Part</a:t>
                      </a:r>
                      <a:r>
                        <a:rPr lang="en-US" sz="1700" b="1" baseline="0" dirty="0" smtClean="0"/>
                        <a:t>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$13/hr.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4267200"/>
            <a:ext cx="4267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WorkSource</a:t>
            </a:r>
            <a:r>
              <a:rPr lang="en-US" sz="1100" dirty="0"/>
              <a:t> is an equal opportunity employer/program. Auxiliary aids and services are available upon request to individuals with disabilities. Washington Relay Service: 711</a:t>
            </a:r>
          </a:p>
        </p:txBody>
      </p:sp>
    </p:spTree>
    <p:extLst>
      <p:ext uri="{BB962C8B-B14F-4D97-AF65-F5344CB8AC3E}">
        <p14:creationId xmlns:p14="http://schemas.microsoft.com/office/powerpoint/2010/main" val="1811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649266"/>
            <a:ext cx="502920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visit 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local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WorkSource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center or search </a:t>
            </a:r>
            <a:r>
              <a:rPr lang="en-US" sz="13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WorkSourceWA.com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view the latest job postings.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26817"/>
              </p:ext>
            </p:extLst>
          </p:nvPr>
        </p:nvGraphicFramePr>
        <p:xfrm>
          <a:off x="304800" y="1447801"/>
          <a:ext cx="7239000" cy="2069164"/>
        </p:xfrm>
        <a:graphic>
          <a:graphicData uri="http://schemas.openxmlformats.org/drawingml/2006/table">
            <a:tbl>
              <a:tblPr firstRow="1" bandRow="1">
                <a:effectLst>
                  <a:outerShdw blurRad="190500" dist="127000" dir="2700000" algn="tl" rotWithShape="0">
                    <a:prstClr val="black">
                      <a:alpha val="40000"/>
                    </a:prstClr>
                  </a:outerShdw>
                </a:effectLst>
                <a:tableStyleId>{69012ECD-51FC-41F1-AA8D-1B2483CD663E}</a:tableStyleId>
              </a:tblPr>
              <a:tblGrid>
                <a:gridCol w="1833879"/>
                <a:gridCol w="2142474"/>
                <a:gridCol w="1772266"/>
                <a:gridCol w="1490381"/>
              </a:tblGrid>
              <a:tr h="5772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Employer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baseline="0" dirty="0" smtClean="0"/>
                        <a:t>Full time/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baseline="0" dirty="0" smtClean="0"/>
                        <a:t>Part time</a:t>
                      </a:r>
                      <a:endParaRPr lang="en-US" sz="1800" baseline="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Wages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Business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Truck</a:t>
                      </a:r>
                      <a:r>
                        <a:rPr lang="en-US" sz="1700" b="1" baseline="0" dirty="0" smtClean="0"/>
                        <a:t> driver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Full-time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$10.98-11.20/hr.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marL="0" marR="0" indent="0" algn="ctr" defTabSz="73152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/>
                        <a:t>ABC Company</a:t>
                      </a:r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Receptionist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Full-time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$11/hr.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marL="0" marR="0" indent="0" algn="ctr" defTabSz="73152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/>
                        <a:t>Corporation</a:t>
                      </a:r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Business rep.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Part</a:t>
                      </a:r>
                      <a:r>
                        <a:rPr lang="en-US" sz="1700" b="1" baseline="0" dirty="0" smtClean="0"/>
                        <a:t>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$13/hr.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04800" y="4267200"/>
            <a:ext cx="4267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WorkSource</a:t>
            </a:r>
            <a:r>
              <a:rPr lang="en-US" sz="1100" dirty="0"/>
              <a:t> is an equal opportunity employer/program. Auxiliary aids and services are available upon request to individuals with disabilities. Washington Relay Service: 711</a:t>
            </a:r>
          </a:p>
        </p:txBody>
      </p:sp>
    </p:spTree>
    <p:extLst>
      <p:ext uri="{BB962C8B-B14F-4D97-AF65-F5344CB8AC3E}">
        <p14:creationId xmlns:p14="http://schemas.microsoft.com/office/powerpoint/2010/main" val="15420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649266"/>
            <a:ext cx="502920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visit 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local 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WorkSource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center or search </a:t>
            </a:r>
            <a:r>
              <a:rPr lang="en-US" sz="13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WorkSourceWA.com</a:t>
            </a:r>
            <a:r>
              <a:rPr lang="en-US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view the latest job postings.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345395"/>
              </p:ext>
            </p:extLst>
          </p:nvPr>
        </p:nvGraphicFramePr>
        <p:xfrm>
          <a:off x="304800" y="1447801"/>
          <a:ext cx="7239000" cy="2069164"/>
        </p:xfrm>
        <a:graphic>
          <a:graphicData uri="http://schemas.openxmlformats.org/drawingml/2006/table">
            <a:tbl>
              <a:tblPr firstRow="1" bandRow="1">
                <a:effectLst>
                  <a:outerShdw blurRad="190500" dist="127000" dir="2700000" algn="tl" rotWithShape="0">
                    <a:prstClr val="black">
                      <a:alpha val="40000"/>
                    </a:prstClr>
                  </a:outerShdw>
                </a:effectLst>
                <a:tableStyleId>{69012ECD-51FC-41F1-AA8D-1B2483CD663E}</a:tableStyleId>
              </a:tblPr>
              <a:tblGrid>
                <a:gridCol w="1833879"/>
                <a:gridCol w="2142474"/>
                <a:gridCol w="1772266"/>
                <a:gridCol w="1490381"/>
              </a:tblGrid>
              <a:tr h="5772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Job Order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baseline="0" dirty="0" smtClean="0"/>
                        <a:t>Full time/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baseline="0" dirty="0" smtClean="0"/>
                        <a:t>Part time</a:t>
                      </a:r>
                      <a:endParaRPr lang="en-US" sz="1800" baseline="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800" dirty="0" smtClean="0"/>
                        <a:t>Wages</a:t>
                      </a:r>
                      <a:endParaRPr lang="en-US" sz="1800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123456789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Truck</a:t>
                      </a:r>
                      <a:r>
                        <a:rPr lang="en-US" sz="1700" b="1" baseline="0" dirty="0" smtClean="0"/>
                        <a:t> driver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Full-time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$10.98-11.20/hr.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marL="0" marR="0" indent="0" algn="ctr" defTabSz="73152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/>
                        <a:t>987456321</a:t>
                      </a:r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Receptionist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Full-time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$11/hr.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971">
                <a:tc>
                  <a:txBody>
                    <a:bodyPr/>
                    <a:lstStyle/>
                    <a:p>
                      <a:pPr marL="0" marR="0" indent="0" algn="ctr" defTabSz="73152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/>
                        <a:t>147852369</a:t>
                      </a:r>
                    </a:p>
                  </a:txBody>
                  <a:tcPr marL="98735" marR="98735" marT="49368" marB="493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Business rep.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Part</a:t>
                      </a:r>
                      <a:r>
                        <a:rPr lang="en-US" sz="1700" b="1" baseline="0" dirty="0" smtClean="0"/>
                        <a:t>-time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700" b="1" dirty="0" smtClean="0"/>
                        <a:t>$13/hr.</a:t>
                      </a:r>
                      <a:endParaRPr lang="en-US" sz="1700" b="1" dirty="0"/>
                    </a:p>
                  </a:txBody>
                  <a:tcPr marL="98735" marR="98735" marT="49368" marB="4936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4267200"/>
            <a:ext cx="4267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WorkSource</a:t>
            </a:r>
            <a:r>
              <a:rPr lang="en-US" sz="1100" dirty="0"/>
              <a:t> is an equal opportunity employer/program. Auxiliary aids and services are available upon request to individuals with disabilities. Washington Relay Service: 711</a:t>
            </a:r>
          </a:p>
        </p:txBody>
      </p:sp>
    </p:spTree>
    <p:extLst>
      <p:ext uri="{BB962C8B-B14F-4D97-AF65-F5344CB8AC3E}">
        <p14:creationId xmlns:p14="http://schemas.microsoft.com/office/powerpoint/2010/main" val="1075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DD4AAC4634A4A853B1C985368AE83" ma:contentTypeVersion="0" ma:contentTypeDescription="Create a new document." ma:contentTypeScope="" ma:versionID="742c21ae36650b5e22cf9e57eca4bd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26006C-EBBA-46C6-8371-68D5070AC23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6CDC196-1152-4912-B037-04373541CC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292045-3F03-4374-A5CA-82EE5A1EC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219</Words>
  <Application>Microsoft Office PowerPoint</Application>
  <PresentationFormat>Custom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ESD - State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Asche, Megan (ESD)</dc:creator>
  <cp:lastModifiedBy>Young, Kira (ESD)</cp:lastModifiedBy>
  <cp:revision>41</cp:revision>
  <dcterms:created xsi:type="dcterms:W3CDTF">2014-08-28T21:53:21Z</dcterms:created>
  <dcterms:modified xsi:type="dcterms:W3CDTF">2018-04-18T23:19:41Z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0x010100A82DD4AAC4634A4A853B1C985368AE83</vt:lpwstr>
  </property>
</Properties>
</file>