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2" autoAdjust="0"/>
    <p:restoredTop sz="94660"/>
  </p:normalViewPr>
  <p:slideViewPr>
    <p:cSldViewPr snapToGrid="0">
      <p:cViewPr varScale="1">
        <p:scale>
          <a:sx n="75" d="100"/>
          <a:sy n="75" d="100"/>
        </p:scale>
        <p:origin x="78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351F-24CE-4C0A-9EEC-E01BA94BAF17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3A5D-7154-4677-B2DF-75450359D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8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351F-24CE-4C0A-9EEC-E01BA94BAF17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3A5D-7154-4677-B2DF-75450359D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510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351F-24CE-4C0A-9EEC-E01BA94BAF17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3A5D-7154-4677-B2DF-75450359D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683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351F-24CE-4C0A-9EEC-E01BA94BAF17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3A5D-7154-4677-B2DF-75450359D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097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351F-24CE-4C0A-9EEC-E01BA94BAF17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3A5D-7154-4677-B2DF-75450359D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68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351F-24CE-4C0A-9EEC-E01BA94BAF17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3A5D-7154-4677-B2DF-75450359D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142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351F-24CE-4C0A-9EEC-E01BA94BAF17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3A5D-7154-4677-B2DF-75450359D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17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351F-24CE-4C0A-9EEC-E01BA94BAF17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3A5D-7154-4677-B2DF-75450359D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16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351F-24CE-4C0A-9EEC-E01BA94BAF17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3A5D-7154-4677-B2DF-75450359D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340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351F-24CE-4C0A-9EEC-E01BA94BAF17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3A5D-7154-4677-B2DF-75450359D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85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351F-24CE-4C0A-9EEC-E01BA94BAF17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73A5D-7154-4677-B2DF-75450359D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3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2351F-24CE-4C0A-9EEC-E01BA94BAF17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73A5D-7154-4677-B2DF-75450359D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47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637" y="0"/>
            <a:ext cx="10598727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12273" y="4987637"/>
            <a:ext cx="7169727" cy="637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77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mayor </a:t>
            </a:r>
            <a:r>
              <a:rPr lang="en-US" sz="177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información</a:t>
            </a:r>
            <a:r>
              <a:rPr lang="en-US" sz="177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7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visite</a:t>
            </a:r>
            <a:r>
              <a:rPr lang="en-US" sz="177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7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cualquiera</a:t>
            </a:r>
            <a:r>
              <a:rPr lang="en-US" sz="177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77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lang="en-US" sz="177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7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oficinas</a:t>
            </a:r>
            <a:r>
              <a:rPr lang="en-US" sz="177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WorkSource o </a:t>
            </a:r>
            <a:r>
              <a:rPr lang="en-US" sz="177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busque</a:t>
            </a:r>
            <a:r>
              <a:rPr lang="en-US" sz="177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los </a:t>
            </a:r>
            <a:r>
              <a:rPr lang="en-US" sz="177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anuncios</a:t>
            </a:r>
            <a:r>
              <a:rPr lang="en-US" sz="177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7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más</a:t>
            </a:r>
            <a:r>
              <a:rPr lang="en-US" sz="177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7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recientes</a:t>
            </a:r>
            <a:r>
              <a:rPr lang="en-US" sz="177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 </a:t>
            </a:r>
            <a:r>
              <a:rPr lang="en-US" sz="1773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WorkSourceWA.com</a:t>
            </a:r>
            <a:r>
              <a:rPr lang="en-US" sz="177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77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308911"/>
              </p:ext>
            </p:extLst>
          </p:nvPr>
        </p:nvGraphicFramePr>
        <p:xfrm>
          <a:off x="1212273" y="1766455"/>
          <a:ext cx="9871365" cy="3042926"/>
        </p:xfrm>
        <a:graphic>
          <a:graphicData uri="http://schemas.openxmlformats.org/drawingml/2006/table">
            <a:tbl>
              <a:tblPr firstRow="1" bandRow="1">
                <a:effectLst>
                  <a:outerShdw blurRad="190500" dist="127000" dir="2700000" algn="tl" rotWithShape="0">
                    <a:prstClr val="black">
                      <a:alpha val="40000"/>
                    </a:prstClr>
                  </a:outerShdw>
                </a:effectLst>
                <a:tableStyleId>{69012ECD-51FC-41F1-AA8D-1B2483CD663E}</a:tableStyleId>
              </a:tblPr>
              <a:tblGrid>
                <a:gridCol w="2500744"/>
                <a:gridCol w="2921555"/>
                <a:gridCol w="2224533"/>
                <a:gridCol w="2224533"/>
              </a:tblGrid>
              <a:tr h="1148242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2500" dirty="0" err="1" smtClean="0"/>
                        <a:t>Número</a:t>
                      </a:r>
                      <a:r>
                        <a:rPr lang="en-US" sz="2500" dirty="0" smtClean="0"/>
                        <a:t> de </a:t>
                      </a:r>
                      <a:r>
                        <a:rPr lang="en-US" sz="2500" dirty="0" err="1" smtClean="0"/>
                        <a:t>trabajo</a:t>
                      </a:r>
                      <a:endParaRPr lang="en-US" sz="2500" dirty="0"/>
                    </a:p>
                  </a:txBody>
                  <a:tcPr marL="134639" marR="134639" marT="67320" marB="673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42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2500" dirty="0" err="1" smtClean="0"/>
                        <a:t>Tĺtulo</a:t>
                      </a:r>
                      <a:r>
                        <a:rPr lang="en-US" sz="2500" dirty="0" smtClean="0"/>
                        <a:t> del </a:t>
                      </a:r>
                      <a:r>
                        <a:rPr lang="en-US" sz="2500" dirty="0" err="1" smtClean="0"/>
                        <a:t>puesto</a:t>
                      </a:r>
                      <a:endParaRPr lang="en-US" sz="2500" dirty="0"/>
                    </a:p>
                  </a:txBody>
                  <a:tcPr marL="134639" marR="134639" marT="67320" marB="673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42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2500" baseline="0" dirty="0" err="1" smtClean="0"/>
                        <a:t>Tiempo</a:t>
                      </a:r>
                      <a:r>
                        <a:rPr lang="en-US" sz="2500" baseline="0" dirty="0" smtClean="0"/>
                        <a:t> 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2500" baseline="0" dirty="0" err="1" smtClean="0"/>
                        <a:t>completo</a:t>
                      </a:r>
                      <a:r>
                        <a:rPr lang="en-US" sz="2500" baseline="0" dirty="0" smtClean="0"/>
                        <a:t> o </a:t>
                      </a:r>
                      <a:r>
                        <a:rPr lang="en-US" sz="2500" baseline="0" dirty="0" err="1" smtClean="0"/>
                        <a:t>parcial</a:t>
                      </a:r>
                      <a:endParaRPr lang="en-US" sz="2500" baseline="0" dirty="0"/>
                    </a:p>
                  </a:txBody>
                  <a:tcPr marL="134639" marR="134639" marT="67320" marB="673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42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2500" dirty="0" err="1" smtClean="0"/>
                        <a:t>Sueldo</a:t>
                      </a:r>
                      <a:r>
                        <a:rPr lang="en-US" sz="2500" dirty="0" smtClean="0"/>
                        <a:t> o </a:t>
                      </a:r>
                      <a:r>
                        <a:rPr lang="en-US" sz="2500" dirty="0" err="1" smtClean="0"/>
                        <a:t>paga</a:t>
                      </a:r>
                      <a:r>
                        <a:rPr lang="en-US" sz="2500" dirty="0" smtClean="0"/>
                        <a:t> </a:t>
                      </a:r>
                      <a:endParaRPr lang="en-US" sz="2500" dirty="0"/>
                    </a:p>
                  </a:txBody>
                  <a:tcPr marL="134639" marR="134639" marT="67320" marB="673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423"/>
                    </a:solidFill>
                  </a:tcPr>
                </a:tc>
              </a:tr>
              <a:tr h="813664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2300" b="1" dirty="0" smtClean="0"/>
                        <a:t> </a:t>
                      </a:r>
                      <a:endParaRPr lang="en-US" sz="2300" b="1" dirty="0"/>
                    </a:p>
                  </a:txBody>
                  <a:tcPr marL="134639" marR="134639" marT="67320" marB="673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2300" b="1" dirty="0" smtClean="0"/>
                        <a:t> </a:t>
                      </a:r>
                      <a:endParaRPr lang="en-US" sz="2300" b="1" dirty="0"/>
                    </a:p>
                  </a:txBody>
                  <a:tcPr marL="134639" marR="134639" marT="67320" marB="673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2300" b="1" dirty="0" smtClean="0"/>
                        <a:t> </a:t>
                      </a:r>
                      <a:endParaRPr lang="en-US" sz="2300" b="1" dirty="0"/>
                    </a:p>
                  </a:txBody>
                  <a:tcPr marL="134639" marR="134639" marT="67320" marB="673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2300" b="1" dirty="0" smtClean="0"/>
                        <a:t> .</a:t>
                      </a:r>
                      <a:endParaRPr lang="en-US" sz="2300" b="1" dirty="0"/>
                    </a:p>
                  </a:txBody>
                  <a:tcPr marL="134639" marR="134639" marT="67320" marB="673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0510">
                <a:tc>
                  <a:txBody>
                    <a:bodyPr/>
                    <a:lstStyle/>
                    <a:p>
                      <a:pPr marL="0" marR="0" indent="0" algn="ctr" defTabSz="73152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b="1" dirty="0" smtClean="0"/>
                        <a:t> </a:t>
                      </a:r>
                      <a:endParaRPr lang="en-US" sz="2300" b="1" dirty="0" smtClean="0"/>
                    </a:p>
                  </a:txBody>
                  <a:tcPr marL="134639" marR="134639" marT="67320" marB="673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2300" b="1" dirty="0" smtClean="0"/>
                        <a:t> </a:t>
                      </a:r>
                      <a:endParaRPr lang="en-US" sz="2300" b="1" dirty="0"/>
                    </a:p>
                  </a:txBody>
                  <a:tcPr marL="134639" marR="134639" marT="67320" marB="673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2300" b="1" dirty="0" smtClean="0"/>
                        <a:t> </a:t>
                      </a:r>
                      <a:endParaRPr lang="en-US" sz="2300" b="1" dirty="0"/>
                    </a:p>
                  </a:txBody>
                  <a:tcPr marL="134639" marR="134639" marT="67320" marB="673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2300" b="1" dirty="0" smtClean="0"/>
                        <a:t> </a:t>
                      </a:r>
                      <a:endParaRPr lang="en-US" sz="2300" b="1" dirty="0"/>
                    </a:p>
                  </a:txBody>
                  <a:tcPr marL="134639" marR="134639" marT="67320" marB="673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0510">
                <a:tc>
                  <a:txBody>
                    <a:bodyPr/>
                    <a:lstStyle/>
                    <a:p>
                      <a:pPr marL="0" marR="0" indent="0" algn="ctr" defTabSz="73152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b="1" dirty="0" smtClean="0"/>
                        <a:t> </a:t>
                      </a:r>
                      <a:endParaRPr lang="en-US" sz="2300" b="1" dirty="0" smtClean="0"/>
                    </a:p>
                  </a:txBody>
                  <a:tcPr marL="134639" marR="134639" marT="67320" marB="673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2300" b="1" dirty="0" smtClean="0"/>
                        <a:t> </a:t>
                      </a:r>
                      <a:endParaRPr lang="en-US" sz="2300" b="1" dirty="0"/>
                    </a:p>
                  </a:txBody>
                  <a:tcPr marL="134639" marR="134639" marT="67320" marB="673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2300" b="1" dirty="0" smtClean="0"/>
                        <a:t> </a:t>
                      </a:r>
                      <a:endParaRPr lang="en-US" sz="2300" b="1" dirty="0"/>
                    </a:p>
                  </a:txBody>
                  <a:tcPr marL="134639" marR="134639" marT="67320" marB="673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2300" b="1" dirty="0" smtClean="0"/>
                        <a:t> </a:t>
                      </a:r>
                      <a:endParaRPr lang="en-US" sz="2300" b="1" dirty="0"/>
                    </a:p>
                  </a:txBody>
                  <a:tcPr marL="134639" marR="134639" marT="67320" marB="673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212273" y="5922818"/>
            <a:ext cx="7169727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es-ES" sz="1500" dirty="0" err="1"/>
              <a:t>WorkSource</a:t>
            </a:r>
            <a:r>
              <a:rPr lang="es-ES" sz="1500" dirty="0"/>
              <a:t> es una agrupación de organizaciones que ofrecen oportunidad equitativa en servicios para empleo y capacitación. Previa solicitud, las personas con discapacidades pueden recibir servicios y aparatos auxiliares. Servicio de Retransmisión: 711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14902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2DD4AAC4634A4A853B1C985368AE83" ma:contentTypeVersion="0" ma:contentTypeDescription="Create a new document." ma:contentTypeScope="" ma:versionID="742c21ae36650b5e22cf9e57eca4bd6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77F6BAB-ACE5-4438-BE67-32693476DDD8}"/>
</file>

<file path=customXml/itemProps2.xml><?xml version="1.0" encoding="utf-8"?>
<ds:datastoreItem xmlns:ds="http://schemas.openxmlformats.org/officeDocument/2006/customXml" ds:itemID="{6C232853-BD96-40BB-B864-7F750BE46A58}"/>
</file>

<file path=customXml/itemProps3.xml><?xml version="1.0" encoding="utf-8"?>
<ds:datastoreItem xmlns:ds="http://schemas.openxmlformats.org/officeDocument/2006/customXml" ds:itemID="{A43ED142-A2D2-405E-9216-02247FB495F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ESD - State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Cardenas-Short, Alicia (ESD)</dc:creator>
  <cp:lastModifiedBy>Cardenas-Short, Alicia (ESD)</cp:lastModifiedBy>
  <cp:revision>1</cp:revision>
  <dcterms:created xsi:type="dcterms:W3CDTF">2016-08-30T19:22:00Z</dcterms:created>
  <dcterms:modified xsi:type="dcterms:W3CDTF">2016-08-30T19:22:31Z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0x010100A82DD4AAC4634A4A853B1C985368AE83</vt:lpwstr>
  </property>
</Properties>
</file>