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11430000" cy="60007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96045A-34E5-416D-A0B5-22D5C8E521E6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6E"/>
    <a:srgbClr val="939598"/>
    <a:srgbClr val="56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6224" autoAdjust="0"/>
  </p:normalViewPr>
  <p:slideViewPr>
    <p:cSldViewPr snapToGrid="0">
      <p:cViewPr varScale="1">
        <p:scale>
          <a:sx n="92" d="100"/>
          <a:sy n="92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5F0A2-B224-47A0-882A-C324EBAA35E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1143000"/>
            <a:ext cx="5876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169A9-EAC3-4ABF-90E7-5D4D779D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45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169A9-EAC3-4ABF-90E7-5D4D779D71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982068"/>
            <a:ext cx="8572500" cy="2089150"/>
          </a:xfrm>
        </p:spPr>
        <p:txBody>
          <a:bodyPr anchor="b"/>
          <a:lstStyle>
            <a:lvl1pPr algn="ctr">
              <a:defRPr sz="5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151783"/>
            <a:ext cx="8572500" cy="1448792"/>
          </a:xfrm>
        </p:spPr>
        <p:txBody>
          <a:bodyPr/>
          <a:lstStyle>
            <a:lvl1pPr marL="0" indent="0" algn="ctr">
              <a:buNone/>
              <a:defRPr sz="2100"/>
            </a:lvl1pPr>
            <a:lvl2pPr marL="400050" indent="0" algn="ctr">
              <a:buNone/>
              <a:defRPr sz="1750"/>
            </a:lvl2pPr>
            <a:lvl3pPr marL="800100" indent="0" algn="ctr">
              <a:buNone/>
              <a:defRPr sz="1575"/>
            </a:lvl3pPr>
            <a:lvl4pPr marL="1200150" indent="0" algn="ctr">
              <a:buNone/>
              <a:defRPr sz="1400"/>
            </a:lvl4pPr>
            <a:lvl5pPr marL="1600200" indent="0" algn="ctr">
              <a:buNone/>
              <a:defRPr sz="1400"/>
            </a:lvl5pPr>
            <a:lvl6pPr marL="2000250" indent="0" algn="ctr">
              <a:buNone/>
              <a:defRPr sz="1400"/>
            </a:lvl6pPr>
            <a:lvl7pPr marL="2400300" indent="0" algn="ctr">
              <a:buNone/>
              <a:defRPr sz="1400"/>
            </a:lvl7pPr>
            <a:lvl8pPr marL="2800350" indent="0" algn="ctr">
              <a:buNone/>
              <a:defRPr sz="1400"/>
            </a:lvl8pPr>
            <a:lvl9pPr marL="32004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2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00050"/>
            <a:ext cx="3686472" cy="140017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863997"/>
            <a:ext cx="5786438" cy="4264422"/>
          </a:xfrm>
        </p:spPr>
        <p:txBody>
          <a:bodyPr anchor="t"/>
          <a:lstStyle>
            <a:lvl1pPr marL="0" indent="0">
              <a:buNone/>
              <a:defRPr sz="2800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800225"/>
            <a:ext cx="3686472" cy="3335140"/>
          </a:xfrm>
        </p:spPr>
        <p:txBody>
          <a:bodyPr/>
          <a:lstStyle>
            <a:lvl1pPr marL="0" indent="0">
              <a:buNone/>
              <a:defRPr sz="1400"/>
            </a:lvl1pPr>
            <a:lvl2pPr marL="400050" indent="0">
              <a:buNone/>
              <a:defRPr sz="1225"/>
            </a:lvl2pPr>
            <a:lvl3pPr marL="800100" indent="0">
              <a:buNone/>
              <a:defRPr sz="1050"/>
            </a:lvl3pPr>
            <a:lvl4pPr marL="1200150" indent="0">
              <a:buNone/>
              <a:defRPr sz="875"/>
            </a:lvl4pPr>
            <a:lvl5pPr marL="1600200" indent="0">
              <a:buNone/>
              <a:defRPr sz="875"/>
            </a:lvl5pPr>
            <a:lvl6pPr marL="2000250" indent="0">
              <a:buNone/>
              <a:defRPr sz="875"/>
            </a:lvl6pPr>
            <a:lvl7pPr marL="2400300" indent="0">
              <a:buNone/>
              <a:defRPr sz="875"/>
            </a:lvl7pPr>
            <a:lvl8pPr marL="2800350" indent="0">
              <a:buNone/>
              <a:defRPr sz="875"/>
            </a:lvl8pPr>
            <a:lvl9pPr marL="3200400" indent="0">
              <a:buNone/>
              <a:defRPr sz="8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92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19485"/>
            <a:ext cx="2464594" cy="508535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19485"/>
            <a:ext cx="7250906" cy="50853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3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1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496021"/>
            <a:ext cx="9858375" cy="2496145"/>
          </a:xfrm>
        </p:spPr>
        <p:txBody>
          <a:bodyPr anchor="b"/>
          <a:lstStyle>
            <a:lvl1pPr>
              <a:defRPr sz="5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015780"/>
            <a:ext cx="9858375" cy="1312664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00050" indent="0">
              <a:buNone/>
              <a:defRPr sz="1750">
                <a:solidFill>
                  <a:schemeClr val="tx1">
                    <a:tint val="75000"/>
                  </a:schemeClr>
                </a:solidFill>
              </a:defRPr>
            </a:lvl2pPr>
            <a:lvl3pPr marL="8001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2001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600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0002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4003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8003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7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597422"/>
            <a:ext cx="4857750" cy="38074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597422"/>
            <a:ext cx="4857750" cy="38074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9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19485"/>
            <a:ext cx="9858375" cy="11598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471018"/>
            <a:ext cx="4835425" cy="7209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191940"/>
            <a:ext cx="4835425" cy="32240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471018"/>
            <a:ext cx="4859239" cy="7209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191940"/>
            <a:ext cx="4859239" cy="32240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8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7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9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61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00050"/>
            <a:ext cx="3686472" cy="140017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863997"/>
            <a:ext cx="5786438" cy="4264422"/>
          </a:xfrm>
        </p:spPr>
        <p:txBody>
          <a:bodyPr/>
          <a:lstStyle>
            <a:lvl1pPr>
              <a:defRPr sz="2800"/>
            </a:lvl1pPr>
            <a:lvl2pPr>
              <a:defRPr sz="2450"/>
            </a:lvl2pPr>
            <a:lvl3pPr>
              <a:defRPr sz="210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800225"/>
            <a:ext cx="3686472" cy="3335140"/>
          </a:xfrm>
        </p:spPr>
        <p:txBody>
          <a:bodyPr/>
          <a:lstStyle>
            <a:lvl1pPr marL="0" indent="0">
              <a:buNone/>
              <a:defRPr sz="1400"/>
            </a:lvl1pPr>
            <a:lvl2pPr marL="400050" indent="0">
              <a:buNone/>
              <a:defRPr sz="1225"/>
            </a:lvl2pPr>
            <a:lvl3pPr marL="800100" indent="0">
              <a:buNone/>
              <a:defRPr sz="1050"/>
            </a:lvl3pPr>
            <a:lvl4pPr marL="1200150" indent="0">
              <a:buNone/>
              <a:defRPr sz="875"/>
            </a:lvl4pPr>
            <a:lvl5pPr marL="1600200" indent="0">
              <a:buNone/>
              <a:defRPr sz="875"/>
            </a:lvl5pPr>
            <a:lvl6pPr marL="2000250" indent="0">
              <a:buNone/>
              <a:defRPr sz="875"/>
            </a:lvl6pPr>
            <a:lvl7pPr marL="2400300" indent="0">
              <a:buNone/>
              <a:defRPr sz="875"/>
            </a:lvl7pPr>
            <a:lvl8pPr marL="2800350" indent="0">
              <a:buNone/>
              <a:defRPr sz="875"/>
            </a:lvl8pPr>
            <a:lvl9pPr marL="3200400" indent="0">
              <a:buNone/>
              <a:defRPr sz="8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19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19485"/>
            <a:ext cx="9858375" cy="1159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597422"/>
            <a:ext cx="9858375" cy="3807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5561807"/>
            <a:ext cx="2571750" cy="319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E734-196E-46BE-A717-4280AB8F0B79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5561807"/>
            <a:ext cx="3857625" cy="319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5561807"/>
            <a:ext cx="2571750" cy="319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7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4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800100" rtl="0" eaLnBrk="1" latinLnBrk="0" hangingPunct="1">
        <a:lnSpc>
          <a:spcPct val="90000"/>
        </a:lnSpc>
        <a:spcBef>
          <a:spcPct val="0"/>
        </a:spcBef>
        <a:buNone/>
        <a:defRPr sz="3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025" indent="-200025" algn="l" defTabSz="800100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2450" kern="1200">
          <a:solidFill>
            <a:schemeClr val="tx1"/>
          </a:solidFill>
          <a:latin typeface="+mn-lt"/>
          <a:ea typeface="+mn-ea"/>
          <a:cs typeface="+mn-cs"/>
        </a:defRPr>
      </a:lvl1pPr>
      <a:lvl2pPr marL="6000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001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4001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8002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2002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6003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4004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2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3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557956" y="1268175"/>
            <a:ext cx="6314089" cy="3464401"/>
            <a:chOff x="2585544" y="761320"/>
            <a:chExt cx="6227379" cy="3464401"/>
          </a:xfrm>
        </p:grpSpPr>
        <p:sp>
          <p:nvSpPr>
            <p:cNvPr id="2" name="TextBox 1"/>
            <p:cNvSpPr txBox="1"/>
            <p:nvPr/>
          </p:nvSpPr>
          <p:spPr>
            <a:xfrm>
              <a:off x="2585544" y="1592317"/>
              <a:ext cx="6227379" cy="2633404"/>
            </a:xfrm>
            <a:prstGeom prst="round2SameRect">
              <a:avLst>
                <a:gd name="adj1" fmla="val 0"/>
                <a:gd name="adj2" fmla="val 7783"/>
              </a:avLst>
            </a:prstGeom>
            <a:solidFill>
              <a:schemeClr val="tx1">
                <a:alpha val="75000"/>
              </a:schemeClr>
            </a:solidFill>
          </p:spPr>
          <p:txBody>
            <a:bodyPr wrap="square" lIns="457200" rIns="457200" rtlCol="0" anchor="ctr">
              <a:noAutofit/>
            </a:bodyPr>
            <a:lstStyle/>
            <a:p>
              <a:pPr lvl="0" algn="ctr"/>
              <a:r>
                <a:rPr lang="en-US" sz="3000" dirty="0" smtClean="0">
                  <a:solidFill>
                    <a:prstClr val="white"/>
                  </a:solidFill>
                  <a:latin typeface="Futura Md BT" panose="020B0602020204020303" pitchFamily="34" charset="0"/>
                </a:rPr>
                <a:t>WorkSource </a:t>
              </a:r>
              <a:r>
                <a:rPr lang="en-US" sz="3000" dirty="0" err="1" smtClean="0">
                  <a:solidFill>
                    <a:prstClr val="white"/>
                  </a:solidFill>
                  <a:latin typeface="Futura Md BT" panose="020B0602020204020303" pitchFamily="34" charset="0"/>
                </a:rPr>
                <a:t>Xxxxxxx</a:t>
              </a:r>
              <a:r>
                <a:rPr lang="en-US" sz="3000" smtClean="0">
                  <a:solidFill>
                    <a:prstClr val="white"/>
                  </a:solidFill>
                  <a:latin typeface="Futura Md BT" panose="020B0602020204020303" pitchFamily="34" charset="0"/>
                </a:rPr>
                <a:t> closed </a:t>
              </a:r>
              <a:r>
                <a:rPr lang="en-US" sz="3000" dirty="0" smtClean="0">
                  <a:solidFill>
                    <a:prstClr val="white"/>
                  </a:solidFill>
                  <a:latin typeface="Futura Md BT" panose="020B0602020204020303" pitchFamily="34" charset="0"/>
                </a:rPr>
                <a:t>Thursday &amp; Friday, Nov. 22-23, in observance </a:t>
              </a:r>
              <a:br>
                <a:rPr lang="en-US" sz="3000" dirty="0" smtClean="0">
                  <a:solidFill>
                    <a:prstClr val="white"/>
                  </a:solidFill>
                  <a:latin typeface="Futura Md BT" panose="020B0602020204020303" pitchFamily="34" charset="0"/>
                </a:rPr>
              </a:br>
              <a:r>
                <a:rPr lang="en-US" sz="3000" dirty="0" smtClean="0">
                  <a:solidFill>
                    <a:prstClr val="white"/>
                  </a:solidFill>
                  <a:latin typeface="Futura Md BT" panose="020B0602020204020303" pitchFamily="34" charset="0"/>
                </a:rPr>
                <a:t>of Thanksgiving.</a:t>
              </a:r>
              <a:endParaRPr lang="en-US" sz="3000" dirty="0">
                <a:solidFill>
                  <a:prstClr val="white"/>
                </a:solidFill>
                <a:latin typeface="Futura Md BT" panose="020B0602020204020303" pitchFamily="34" charset="0"/>
              </a:endParaRPr>
            </a:p>
          </p:txBody>
        </p:sp>
        <p:sp>
          <p:nvSpPr>
            <p:cNvPr id="4" name="Round Same Side Corner Rectangle 3"/>
            <p:cNvSpPr/>
            <p:nvPr/>
          </p:nvSpPr>
          <p:spPr>
            <a:xfrm>
              <a:off x="2585544" y="761320"/>
              <a:ext cx="6227379" cy="830997"/>
            </a:xfrm>
            <a:prstGeom prst="round2SameRect">
              <a:avLst/>
            </a:prstGeom>
            <a:solidFill>
              <a:srgbClr val="939598"/>
            </a:solidFill>
          </p:spPr>
          <p:txBody>
            <a:bodyPr wrap="square" anchor="ctr">
              <a:no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en-US" sz="3200" dirty="0" smtClean="0">
                  <a:solidFill>
                    <a:prstClr val="white"/>
                  </a:solidFill>
                  <a:latin typeface="Futura Hv BT" panose="020B0702020204020204" pitchFamily="34" charset="0"/>
                </a:rPr>
                <a:t>Happy Thanksgiving! </a:t>
              </a:r>
              <a:endParaRPr lang="en-US" sz="3200" dirty="0">
                <a:solidFill>
                  <a:prstClr val="white"/>
                </a:solidFill>
                <a:latin typeface="Futura Hv BT" panose="020B07020202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14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2DD4AAC4634A4A853B1C985368AE83" ma:contentTypeVersion="0" ma:contentTypeDescription="Create a new document." ma:contentTypeScope="" ma:versionID="742c21ae36650b5e22cf9e57eca4bd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B5FF2F-0EDF-43FF-AC70-A6913D30CF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1BA732-C29E-414C-9A19-107AB19581D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F1E3097-6481-4BB1-B78C-B57E2AB33D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17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Futura Hv BT</vt:lpstr>
      <vt:lpstr>Futura Md BT</vt:lpstr>
      <vt:lpstr>Office Theme</vt:lpstr>
      <vt:lpstr>PowerPoint Presentation</vt:lpstr>
    </vt:vector>
  </TitlesOfParts>
  <Company>ESD - State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Kira (ESD)</dc:creator>
  <cp:lastModifiedBy>Fueston, Ashley (ESD)</cp:lastModifiedBy>
  <cp:revision>25</cp:revision>
  <dcterms:created xsi:type="dcterms:W3CDTF">2018-03-22T21:10:15Z</dcterms:created>
  <dcterms:modified xsi:type="dcterms:W3CDTF">2018-11-16T00:29:39Z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0x010100A82DD4AAC4634A4A853B1C985368AE83</vt:lpwstr>
  </property>
</Properties>
</file>