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1430000" cy="60007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6E"/>
    <a:srgbClr val="939598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224" autoAdjust="0"/>
  </p:normalViewPr>
  <p:slideViewPr>
    <p:cSldViewPr snapToGrid="0">
      <p:cViewPr varScale="1">
        <p:scale>
          <a:sx n="79" d="100"/>
          <a:sy n="79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5F0A2-B224-47A0-882A-C324EBAA35E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1143000"/>
            <a:ext cx="5876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169A9-EAC3-4ABF-90E7-5D4D779D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169A9-EAC3-4ABF-90E7-5D4D779D7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82068"/>
            <a:ext cx="8572500" cy="2089150"/>
          </a:xfrm>
        </p:spPr>
        <p:txBody>
          <a:bodyPr anchor="b"/>
          <a:lstStyle>
            <a:lvl1pPr algn="ctr"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51783"/>
            <a:ext cx="8572500" cy="1448792"/>
          </a:xfrm>
        </p:spPr>
        <p:txBody>
          <a:bodyPr/>
          <a:lstStyle>
            <a:lvl1pPr marL="0" indent="0" algn="ctr">
              <a:buNone/>
              <a:defRPr sz="2100"/>
            </a:lvl1pPr>
            <a:lvl2pPr marL="400050" indent="0" algn="ctr">
              <a:buNone/>
              <a:defRPr sz="1750"/>
            </a:lvl2pPr>
            <a:lvl3pPr marL="800100" indent="0" algn="ctr">
              <a:buNone/>
              <a:defRPr sz="1575"/>
            </a:lvl3pPr>
            <a:lvl4pPr marL="1200150" indent="0" algn="ctr">
              <a:buNone/>
              <a:defRPr sz="1400"/>
            </a:lvl4pPr>
            <a:lvl5pPr marL="1600200" indent="0" algn="ctr">
              <a:buNone/>
              <a:defRPr sz="1400"/>
            </a:lvl5pPr>
            <a:lvl6pPr marL="2000250" indent="0" algn="ctr">
              <a:buNone/>
              <a:defRPr sz="1400"/>
            </a:lvl6pPr>
            <a:lvl7pPr marL="2400300" indent="0" algn="ctr">
              <a:buNone/>
              <a:defRPr sz="1400"/>
            </a:lvl7pPr>
            <a:lvl8pPr marL="2800350" indent="0" algn="ctr">
              <a:buNone/>
              <a:defRPr sz="1400"/>
            </a:lvl8pPr>
            <a:lvl9pPr marL="32004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0050"/>
            <a:ext cx="3686472" cy="14001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63997"/>
            <a:ext cx="5786438" cy="4264422"/>
          </a:xfrm>
        </p:spPr>
        <p:txBody>
          <a:bodyPr anchor="t"/>
          <a:lstStyle>
            <a:lvl1pPr marL="0" indent="0">
              <a:buNone/>
              <a:defRPr sz="2800"/>
            </a:lvl1pPr>
            <a:lvl2pPr marL="400050" indent="0">
              <a:buNone/>
              <a:defRPr sz="2450"/>
            </a:lvl2pPr>
            <a:lvl3pPr marL="800100" indent="0">
              <a:buNone/>
              <a:defRPr sz="2100"/>
            </a:lvl3pPr>
            <a:lvl4pPr marL="1200150" indent="0">
              <a:buNone/>
              <a:defRPr sz="1750"/>
            </a:lvl4pPr>
            <a:lvl5pPr marL="1600200" indent="0">
              <a:buNone/>
              <a:defRPr sz="1750"/>
            </a:lvl5pPr>
            <a:lvl6pPr marL="2000250" indent="0">
              <a:buNone/>
              <a:defRPr sz="1750"/>
            </a:lvl6pPr>
            <a:lvl7pPr marL="2400300" indent="0">
              <a:buNone/>
              <a:defRPr sz="1750"/>
            </a:lvl7pPr>
            <a:lvl8pPr marL="2800350" indent="0">
              <a:buNone/>
              <a:defRPr sz="1750"/>
            </a:lvl8pPr>
            <a:lvl9pPr marL="3200400" indent="0">
              <a:buNone/>
              <a:defRPr sz="17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00225"/>
            <a:ext cx="3686472" cy="3335140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9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9485"/>
            <a:ext cx="2464594" cy="50853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9485"/>
            <a:ext cx="7250906" cy="50853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3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1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96021"/>
            <a:ext cx="9858375" cy="2496145"/>
          </a:xfrm>
        </p:spPr>
        <p:txBody>
          <a:bodyPr anchor="b"/>
          <a:lstStyle>
            <a:lvl1pPr>
              <a:defRPr sz="5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15780"/>
            <a:ext cx="9858375" cy="131266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00050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2pPr>
            <a:lvl3pPr marL="800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2001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00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00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003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00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7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97422"/>
            <a:ext cx="4857750" cy="38074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97422"/>
            <a:ext cx="4857750" cy="38074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9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9485"/>
            <a:ext cx="9858375" cy="1159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71018"/>
            <a:ext cx="4835425" cy="7209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91940"/>
            <a:ext cx="4835425" cy="32240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71018"/>
            <a:ext cx="4859239" cy="7209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750" b="1"/>
            </a:lvl2pPr>
            <a:lvl3pPr marL="800100" indent="0">
              <a:buNone/>
              <a:defRPr sz="1575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91940"/>
            <a:ext cx="4859239" cy="32240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8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7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9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1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0050"/>
            <a:ext cx="3686472" cy="140017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63997"/>
            <a:ext cx="5786438" cy="4264422"/>
          </a:xfrm>
        </p:spPr>
        <p:txBody>
          <a:bodyPr/>
          <a:lstStyle>
            <a:lvl1pPr>
              <a:defRPr sz="2800"/>
            </a:lvl1pPr>
            <a:lvl2pPr>
              <a:defRPr sz="2450"/>
            </a:lvl2pPr>
            <a:lvl3pPr>
              <a:defRPr sz="210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00225"/>
            <a:ext cx="3686472" cy="3335140"/>
          </a:xfrm>
        </p:spPr>
        <p:txBody>
          <a:bodyPr/>
          <a:lstStyle>
            <a:lvl1pPr marL="0" indent="0">
              <a:buNone/>
              <a:defRPr sz="1400"/>
            </a:lvl1pPr>
            <a:lvl2pPr marL="400050" indent="0">
              <a:buNone/>
              <a:defRPr sz="1225"/>
            </a:lvl2pPr>
            <a:lvl3pPr marL="800100" indent="0">
              <a:buNone/>
              <a:defRPr sz="1050"/>
            </a:lvl3pPr>
            <a:lvl4pPr marL="1200150" indent="0">
              <a:buNone/>
              <a:defRPr sz="875"/>
            </a:lvl4pPr>
            <a:lvl5pPr marL="1600200" indent="0">
              <a:buNone/>
              <a:defRPr sz="875"/>
            </a:lvl5pPr>
            <a:lvl6pPr marL="2000250" indent="0">
              <a:buNone/>
              <a:defRPr sz="875"/>
            </a:lvl6pPr>
            <a:lvl7pPr marL="2400300" indent="0">
              <a:buNone/>
              <a:defRPr sz="875"/>
            </a:lvl7pPr>
            <a:lvl8pPr marL="2800350" indent="0">
              <a:buNone/>
              <a:defRPr sz="875"/>
            </a:lvl8pPr>
            <a:lvl9pPr marL="3200400" indent="0">
              <a:buNone/>
              <a:defRPr sz="8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9485"/>
            <a:ext cx="9858375" cy="115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97422"/>
            <a:ext cx="9858375" cy="3807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61807"/>
            <a:ext cx="2571750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E734-196E-46BE-A717-4280AB8F0B79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61807"/>
            <a:ext cx="3857625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61807"/>
            <a:ext cx="2571750" cy="3194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724CB-CD92-4527-9C8A-78479B192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7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800100" rtl="0" eaLnBrk="1" latinLnBrk="0" hangingPunct="1">
        <a:lnSpc>
          <a:spcPct val="90000"/>
        </a:lnSpc>
        <a:spcBef>
          <a:spcPct val="0"/>
        </a:spcBef>
        <a:buNone/>
        <a:defRPr sz="3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800100" rtl="0" eaLnBrk="1" latinLnBrk="0" hangingPunct="1">
        <a:lnSpc>
          <a:spcPct val="90000"/>
        </a:lnSpc>
        <a:spcBef>
          <a:spcPts val="875"/>
        </a:spcBef>
        <a:buFont typeface="Arial" panose="020B0604020202020204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1pPr>
      <a:lvl2pPr marL="6000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01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4001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8002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2002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6003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400425" indent="-200025" algn="l" defTabSz="800100" rtl="0" eaLnBrk="1" latinLnBrk="0" hangingPunct="1">
        <a:lnSpc>
          <a:spcPct val="90000"/>
        </a:lnSpc>
        <a:spcBef>
          <a:spcPts val="43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15960" y="1268175"/>
            <a:ext cx="5916360" cy="3464401"/>
            <a:chOff x="2622120" y="1249000"/>
            <a:chExt cx="6227379" cy="3464401"/>
          </a:xfrm>
        </p:grpSpPr>
        <p:sp>
          <p:nvSpPr>
            <p:cNvPr id="2" name="TextBox 1"/>
            <p:cNvSpPr txBox="1"/>
            <p:nvPr/>
          </p:nvSpPr>
          <p:spPr>
            <a:xfrm>
              <a:off x="2622120" y="2079997"/>
              <a:ext cx="6227379" cy="2633404"/>
            </a:xfrm>
            <a:prstGeom prst="round2SameRect">
              <a:avLst>
                <a:gd name="adj1" fmla="val 0"/>
                <a:gd name="adj2" fmla="val 7783"/>
              </a:avLst>
            </a:prstGeom>
            <a:solidFill>
              <a:schemeClr val="tx1">
                <a:alpha val="75000"/>
              </a:schemeClr>
            </a:solidFill>
          </p:spPr>
          <p:txBody>
            <a:bodyPr wrap="square" lIns="457200" rIns="457200" rtlCol="0" anchor="ctr">
              <a:noAutofit/>
            </a:bodyPr>
            <a:lstStyle/>
            <a:p>
              <a:pPr lvl="0" algn="ctr"/>
              <a:r>
                <a:rPr lang="en-US" sz="32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WorkSource </a:t>
              </a:r>
              <a:r>
                <a:rPr lang="en-US" sz="3200" dirty="0" err="1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Xxxxxxx</a:t>
              </a:r>
              <a:r>
                <a:rPr lang="en-US" sz="32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 will be closed Monday, Jan. 15, </a:t>
              </a:r>
              <a:r>
                <a:rPr lang="en-US" sz="32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in </a:t>
              </a:r>
              <a:r>
                <a:rPr lang="en-US" sz="32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observance of </a:t>
              </a:r>
              <a:r>
                <a:rPr lang="en-US" sz="32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Martin </a:t>
              </a:r>
              <a:r>
                <a:rPr lang="en-US" sz="3200" dirty="0" smtClean="0">
                  <a:solidFill>
                    <a:prstClr val="white"/>
                  </a:solidFill>
                  <a:latin typeface="Futura Md BT" panose="020B0602020204020303" pitchFamily="34" charset="0"/>
                </a:rPr>
                <a:t>Luther King Jr. Day</a:t>
              </a:r>
              <a:endParaRPr lang="en-US" sz="3200" dirty="0">
                <a:solidFill>
                  <a:prstClr val="white"/>
                </a:solidFill>
                <a:latin typeface="Futura Md BT" panose="020B0602020204020303" pitchFamily="34" charset="0"/>
              </a:endParaRPr>
            </a:p>
          </p:txBody>
        </p:sp>
        <p:sp>
          <p:nvSpPr>
            <p:cNvPr id="4" name="Round Same Side Corner Rectangle 3"/>
            <p:cNvSpPr/>
            <p:nvPr/>
          </p:nvSpPr>
          <p:spPr>
            <a:xfrm>
              <a:off x="2622120" y="1249000"/>
              <a:ext cx="6227379" cy="830997"/>
            </a:xfrm>
            <a:prstGeom prst="round2SameRect">
              <a:avLst/>
            </a:prstGeom>
            <a:solidFill>
              <a:srgbClr val="939598"/>
            </a:solidFill>
          </p:spPr>
          <p:txBody>
            <a:bodyPr wrap="square" anchor="ctr">
              <a:no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sz="3200" dirty="0" smtClean="0">
                  <a:solidFill>
                    <a:prstClr val="white"/>
                  </a:solidFill>
                  <a:latin typeface="Futura Hv BT" panose="020B0702020204020204" pitchFamily="34" charset="0"/>
                </a:rPr>
                <a:t>Martin Luther King Jr. Day</a:t>
              </a:r>
              <a:endParaRPr lang="en-US" sz="3200" dirty="0">
                <a:solidFill>
                  <a:prstClr val="white"/>
                </a:solidFill>
                <a:latin typeface="Futura Hv BT" panose="020B07020202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14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DD4AAC4634A4A853B1C985368AE83" ma:contentTypeVersion="0" ma:contentTypeDescription="Create a new document." ma:contentTypeScope="" ma:versionID="742c21ae36650b5e22cf9e57eca4bd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F0B47C-2C4F-467A-AC66-5A04568C3CFA}"/>
</file>

<file path=customXml/itemProps2.xml><?xml version="1.0" encoding="utf-8"?>
<ds:datastoreItem xmlns:ds="http://schemas.openxmlformats.org/officeDocument/2006/customXml" ds:itemID="{5728A7E8-427E-488E-A1F2-5AC8C42966F5}"/>
</file>

<file path=customXml/itemProps3.xml><?xml version="1.0" encoding="utf-8"?>
<ds:datastoreItem xmlns:ds="http://schemas.openxmlformats.org/officeDocument/2006/customXml" ds:itemID="{41D9205D-4283-492C-A249-14F3FAA7588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27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Futura Hv BT</vt:lpstr>
      <vt:lpstr>Futura Md BT</vt:lpstr>
      <vt:lpstr>Office Theme</vt:lpstr>
      <vt:lpstr>PowerPoint Presentation</vt:lpstr>
    </vt:vector>
  </TitlesOfParts>
  <Company>ESD - 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Kira (ESD)</dc:creator>
  <cp:lastModifiedBy>Young, Kira (ESD)</cp:lastModifiedBy>
  <cp:revision>18</cp:revision>
  <dcterms:created xsi:type="dcterms:W3CDTF">2018-03-22T21:10:15Z</dcterms:created>
  <dcterms:modified xsi:type="dcterms:W3CDTF">2018-04-02T23:08:50Z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0x010100A82DD4AAC4634A4A853B1C985368AE83</vt:lpwstr>
  </property>
</Properties>
</file>