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1430000" cy="60007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6E"/>
    <a:srgbClr val="939598"/>
    <a:srgbClr val="569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224" autoAdjust="0"/>
  </p:normalViewPr>
  <p:slideViewPr>
    <p:cSldViewPr snapToGrid="0">
      <p:cViewPr varScale="1">
        <p:scale>
          <a:sx n="61" d="100"/>
          <a:sy n="61" d="100"/>
        </p:scale>
        <p:origin x="66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F0A2-B224-47A0-882A-C324EBAA35E6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69A9-EAC3-4ABF-90E7-5D4D779D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69A9-EAC3-4ABF-90E7-5D4D779D71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82068"/>
            <a:ext cx="8572500" cy="208915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51783"/>
            <a:ext cx="8572500" cy="144879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63997"/>
            <a:ext cx="5786438" cy="4264422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9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9485"/>
            <a:ext cx="2464594" cy="50853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9485"/>
            <a:ext cx="7250906" cy="50853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96021"/>
            <a:ext cx="9858375" cy="2496145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015780"/>
            <a:ext cx="9858375" cy="131266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9485"/>
            <a:ext cx="9858375" cy="11598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71018"/>
            <a:ext cx="4835425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91940"/>
            <a:ext cx="4835425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71018"/>
            <a:ext cx="4859239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91940"/>
            <a:ext cx="4859239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6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63997"/>
            <a:ext cx="5786438" cy="4264422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9485"/>
            <a:ext cx="9858375" cy="115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97422"/>
            <a:ext cx="9858375" cy="380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E734-196E-46BE-A717-4280AB8F0B79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61807"/>
            <a:ext cx="3857625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01311" y="1268175"/>
            <a:ext cx="6227379" cy="3464401"/>
            <a:chOff x="2585544" y="761320"/>
            <a:chExt cx="6227379" cy="3464401"/>
          </a:xfrm>
        </p:grpSpPr>
        <p:sp>
          <p:nvSpPr>
            <p:cNvPr id="2" name="TextBox 1"/>
            <p:cNvSpPr txBox="1"/>
            <p:nvPr/>
          </p:nvSpPr>
          <p:spPr>
            <a:xfrm>
              <a:off x="2585544" y="1592317"/>
              <a:ext cx="6227379" cy="2633404"/>
            </a:xfrm>
            <a:prstGeom prst="round2SameRect">
              <a:avLst>
                <a:gd name="adj1" fmla="val 0"/>
                <a:gd name="adj2" fmla="val 7783"/>
              </a:avLst>
            </a:prstGeom>
            <a:solidFill>
              <a:schemeClr val="tx1">
                <a:alpha val="75000"/>
              </a:schemeClr>
            </a:solidFill>
          </p:spPr>
          <p:txBody>
            <a:bodyPr wrap="square" lIns="457200" rIns="457200" rtlCol="0" anchor="ctr">
              <a:noAutofit/>
            </a:bodyPr>
            <a:lstStyle/>
            <a:p>
              <a:pPr lvl="0" algn="ctr"/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WorkSource </a:t>
              </a:r>
              <a:r>
                <a:rPr lang="en-US" sz="3200" dirty="0" err="1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Xxxxxxx</a:t>
              </a:r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 will be closed </a:t>
              </a:r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Wednesday, July 4, </a:t>
              </a:r>
              <a:b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</a:br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in </a:t>
              </a:r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observance of </a:t>
              </a:r>
              <a:r>
                <a:rPr lang="en-US" sz="32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Independence Day.</a:t>
              </a:r>
              <a:endParaRPr lang="en-US" sz="3200" dirty="0">
                <a:solidFill>
                  <a:prstClr val="white"/>
                </a:solidFill>
                <a:latin typeface="Futura Md BT" panose="020B0602020204020303" pitchFamily="34" charset="0"/>
              </a:endParaRPr>
            </a:p>
          </p:txBody>
        </p:sp>
        <p:sp>
          <p:nvSpPr>
            <p:cNvPr id="4" name="Round Same Side Corner Rectangle 3"/>
            <p:cNvSpPr/>
            <p:nvPr/>
          </p:nvSpPr>
          <p:spPr>
            <a:xfrm>
              <a:off x="2585544" y="761320"/>
              <a:ext cx="6227379" cy="830997"/>
            </a:xfrm>
            <a:prstGeom prst="round2SameRect">
              <a:avLst/>
            </a:prstGeom>
            <a:solidFill>
              <a:srgbClr val="939598"/>
            </a:solidFill>
          </p:spPr>
          <p:txBody>
            <a:bodyPr wrap="square" anchor="ctr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200" dirty="0" smtClean="0">
                  <a:solidFill>
                    <a:prstClr val="white"/>
                  </a:solidFill>
                  <a:latin typeface="Futura Hv BT" panose="020B0702020204020204" pitchFamily="34" charset="0"/>
                </a:rPr>
                <a:t>Happy 4</a:t>
              </a:r>
              <a:r>
                <a:rPr lang="en-US" sz="3200" baseline="30000" dirty="0" smtClean="0">
                  <a:solidFill>
                    <a:prstClr val="white"/>
                  </a:solidFill>
                  <a:latin typeface="Futura Hv BT" panose="020B0702020204020204" pitchFamily="34" charset="0"/>
                </a:rPr>
                <a:t>th</a:t>
              </a:r>
              <a:r>
                <a:rPr lang="en-US" sz="3200" dirty="0" smtClean="0">
                  <a:solidFill>
                    <a:prstClr val="white"/>
                  </a:solidFill>
                  <a:latin typeface="Futura Hv BT" panose="020B0702020204020204" pitchFamily="34" charset="0"/>
                </a:rPr>
                <a:t> of July! </a:t>
              </a:r>
              <a:endParaRPr lang="en-US" sz="3200" dirty="0">
                <a:solidFill>
                  <a:prstClr val="white"/>
                </a:solidFill>
                <a:latin typeface="Futura Hv BT" panose="020B0702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4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DD4AAC4634A4A853B1C985368AE83" ma:contentTypeVersion="0" ma:contentTypeDescription="Create a new document." ma:contentTypeScope="" ma:versionID="742c21ae36650b5e22cf9e57eca4bd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E0A717-182E-4367-AB71-2E4012C2456C}"/>
</file>

<file path=customXml/itemProps2.xml><?xml version="1.0" encoding="utf-8"?>
<ds:datastoreItem xmlns:ds="http://schemas.openxmlformats.org/officeDocument/2006/customXml" ds:itemID="{FBC5C072-4497-4E74-A0B4-0B00A9205D0B}"/>
</file>

<file path=customXml/itemProps3.xml><?xml version="1.0" encoding="utf-8"?>
<ds:datastoreItem xmlns:ds="http://schemas.openxmlformats.org/officeDocument/2006/customXml" ds:itemID="{0BCC6561-CF7C-4F7D-92E2-52E1F67B365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16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Hv BT</vt:lpstr>
      <vt:lpstr>Futura Md BT</vt:lpstr>
      <vt:lpstr>Office Theme</vt:lpstr>
      <vt:lpstr>PowerPoint Presentation</vt:lpstr>
    </vt:vector>
  </TitlesOfParts>
  <Company>ESD - State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Kira (ESD)</dc:creator>
  <cp:lastModifiedBy>Young, Kira (ESD)</cp:lastModifiedBy>
  <cp:revision>18</cp:revision>
  <dcterms:created xsi:type="dcterms:W3CDTF">2018-03-22T21:10:15Z</dcterms:created>
  <dcterms:modified xsi:type="dcterms:W3CDTF">2018-03-26T22:14:13Z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0x010100A82DD4AAC4634A4A853B1C985368AE83</vt:lpwstr>
  </property>
</Properties>
</file>