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11"/>
  </p:notes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4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SD1FLSPOCC\users\SRuggles\My%20Documents\Lean\Quality%20Kaizen%20Event\Quality%20Reviews\Due%20Process%20Defect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83619193942797"/>
          <c:y val="2.729647248554155E-2"/>
          <c:w val="0.857193453465383"/>
          <c:h val="0.8416592397112554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'Compare to Baseline'!$D$4</c:f>
              <c:strCache>
                <c:ptCount val="1"/>
                <c:pt idx="0">
                  <c:v>% Defects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A0-40C2-9088-86D96D3C61D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A0-40C2-9088-86D96D3C61D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58A0-40C2-9088-86D96D3C61D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58A0-40C2-9088-86D96D3C61DC}"/>
              </c:ext>
            </c:extLst>
          </c:dPt>
          <c:dLbls>
            <c:dLbl>
              <c:idx val="1"/>
              <c:layout>
                <c:manualLayout>
                  <c:x val="9.170105456212746E-3"/>
                  <c:y val="-3.13493667412622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A0-40C2-9088-86D96D3C61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'Compare to Baseline'!$F$2:$G$2</c:f>
              <c:strCache>
                <c:ptCount val="2"/>
                <c:pt idx="0">
                  <c:v>Due Process</c:v>
                </c:pt>
                <c:pt idx="1">
                  <c:v>Due Process</c:v>
                </c:pt>
              </c:strCache>
            </c:strRef>
          </c:cat>
          <c:val>
            <c:numRef>
              <c:f>'Compare to Baseline'!$F$4:$G$4</c:f>
              <c:numCache>
                <c:formatCode>0.00%</c:formatCode>
                <c:ptCount val="2"/>
                <c:pt idx="0">
                  <c:v>0.20557491289198607</c:v>
                </c:pt>
                <c:pt idx="1">
                  <c:v>8.8719898605830169E-2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A0-40C2-9088-86D96D3C61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473672"/>
        <c:axId val="490161024"/>
      </c:barChart>
      <c:catAx>
        <c:axId val="307473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161024"/>
        <c:crosses val="autoZero"/>
        <c:auto val="1"/>
        <c:lblAlgn val="ctr"/>
        <c:lblOffset val="100"/>
        <c:noMultiLvlLbl val="0"/>
      </c:catAx>
      <c:valAx>
        <c:axId val="490161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473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0.00691</cdr:x>
      <cdr:y>0.01232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0" y="0"/>
          <a:ext cx="45719" cy="57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endParaRPr lang="en-US" sz="1100"/>
        </a:p>
      </cdr:txBody>
    </cdr:sp>
  </cdr:relSizeAnchor>
  <cdr:relSizeAnchor xmlns:cdr="http://schemas.openxmlformats.org/drawingml/2006/chartDrawing">
    <cdr:from>
      <cdr:x>0</cdr:x>
      <cdr:y>0</cdr:y>
    </cdr:from>
    <cdr:to>
      <cdr:x>0.00368</cdr:x>
      <cdr:y>0.00526</cdr:y>
    </cdr:to>
    <cdr:pic>
      <cdr:nvPicPr>
        <cdr:cNvPr id="5" name="chart">
          <a:extLst xmlns:a="http://schemas.openxmlformats.org/drawingml/2006/main">
            <a:ext uri="{FF2B5EF4-FFF2-40B4-BE49-F238E27FC236}">
              <a16:creationId xmlns:a16="http://schemas.microsoft.com/office/drawing/2014/main" id="{B194BF96-597F-4F1C-B8A0-4CE3D2D05B8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78C17-65E4-44AF-BC5F-BFE3A418FAEA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E029B-5DBA-4892-A07E-2969143F7E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9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add a full</a:t>
            </a:r>
            <a:r>
              <a:rPr lang="en-US" baseline="0" dirty="0"/>
              <a:t> background image right click and select format background. Choose fill &gt; picture or texture fill. Insert picture from &gt; file… and browse for the desired picture you want. For best results it should have similar dimensions to the presentation and be fairly large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E029B-5DBA-4892-A07E-2969143F7E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8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2751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542836"/>
            <a:ext cx="9966960" cy="2418248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200822"/>
            <a:ext cx="8767860" cy="43131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070347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10073" y="4096355"/>
            <a:ext cx="3761950" cy="15706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05257A-B3A8-4909-B139-90E8DBA05D1C}"/>
              </a:ext>
            </a:extLst>
          </p:cNvPr>
          <p:cNvSpPr/>
          <p:nvPr userDrawn="1"/>
        </p:nvSpPr>
        <p:spPr>
          <a:xfrm>
            <a:off x="231140" y="6176664"/>
            <a:ext cx="117246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WorkSource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is an equal opportunity employer/program. Auxiliary aids and services are available upon request to individuals with disabilities. Washington Relay Service: 711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20585" y="2057853"/>
            <a:ext cx="9650413" cy="2774950"/>
          </a:xfrm>
        </p:spPr>
        <p:txBody>
          <a:bodyPr>
            <a:normAutofit/>
          </a:bodyPr>
          <a:lstStyle>
            <a:lvl1pPr marL="45720" indent="0" algn="ctr">
              <a:buNone/>
              <a:defRPr sz="3600">
                <a:solidFill>
                  <a:schemeClr val="accent2"/>
                </a:solidFill>
                <a:latin typeface="+mj-lt"/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822960" indent="0">
              <a:buNone/>
              <a:defRPr/>
            </a:lvl4pPr>
            <a:lvl5pPr marL="109728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234225" y="107181"/>
            <a:ext cx="1723549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solidFill>
                  <a:schemeClr val="accent3"/>
                </a:solidFill>
                <a:latin typeface="+mj-lt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0650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00046" y="120770"/>
            <a:ext cx="11959682" cy="6607834"/>
          </a:xfrm>
          <a:prstGeom prst="rect">
            <a:avLst/>
          </a:prstGeom>
          <a:noFill/>
          <a:ln w="254000" cap="sq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71" y="5511491"/>
            <a:ext cx="2467579" cy="86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4" r:id="rId8"/>
    <p:sldLayoutId id="214748369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5344" y="360218"/>
            <a:ext cx="9871595" cy="2652954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This is your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213342"/>
            <a:ext cx="8767860" cy="431315"/>
          </a:xfrm>
        </p:spPr>
        <p:txBody>
          <a:bodyPr/>
          <a:lstStyle/>
          <a:p>
            <a:r>
              <a:rPr lang="en-US" dirty="0"/>
              <a:t>Place your name &amp; info here or delete this text box</a:t>
            </a:r>
          </a:p>
        </p:txBody>
      </p:sp>
    </p:spTree>
    <p:extLst>
      <p:ext uri="{BB962C8B-B14F-4D97-AF65-F5344CB8AC3E}">
        <p14:creationId xmlns:p14="http://schemas.microsoft.com/office/powerpoint/2010/main" val="305680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Section Header Page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subhead</a:t>
            </a:r>
          </a:p>
        </p:txBody>
      </p:sp>
    </p:spTree>
    <p:extLst>
      <p:ext uri="{BB962C8B-B14F-4D97-AF65-F5344CB8AC3E}">
        <p14:creationId xmlns:p14="http://schemas.microsoft.com/office/powerpoint/2010/main" val="2961689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823356" y="2694668"/>
            <a:ext cx="8545288" cy="1730375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Quotations are commonly printed as a means of inspiration and to invoke philosophical thoughts from the reader.</a:t>
            </a:r>
          </a:p>
          <a:p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1185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-228600">
              <a:spcBef>
                <a:spcPts val="60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Here you have a list of items</a:t>
            </a:r>
          </a:p>
          <a:p>
            <a:pPr lvl="0" indent="-2286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And some text</a:t>
            </a:r>
          </a:p>
          <a:p>
            <a:pPr lvl="0" indent="-228600">
              <a:spcBef>
                <a:spcPts val="0"/>
              </a:spcBef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But remember not to overload your slides with content</a:t>
            </a:r>
          </a:p>
          <a:p>
            <a:pPr marL="0" lvl="0" indent="0">
              <a:spcBef>
                <a:spcPts val="600"/>
              </a:spcBef>
              <a:buNone/>
            </a:pPr>
            <a:endParaRPr lang="en-US" dirty="0"/>
          </a:p>
          <a:p>
            <a:pPr marL="0" lv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dirty="0"/>
              <a:t>Your audience will listen to you or read the content, but won’t do both. </a:t>
            </a:r>
          </a:p>
        </p:txBody>
      </p:sp>
    </p:spTree>
    <p:extLst>
      <p:ext uri="{BB962C8B-B14F-4D97-AF65-F5344CB8AC3E}">
        <p14:creationId xmlns:p14="http://schemas.microsoft.com/office/powerpoint/2010/main" val="2221497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also split your content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White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Is the color of milk and fresh snow, the color produced by the combination of all the colors of the visible spectrum.</a:t>
            </a:r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Black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Is the color of coal, ebony, and of outer space. It is the darkest color, the result of the absence of or complete absorption of light.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826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69847"/>
            <a:ext cx="3931920" cy="1058091"/>
          </a:xfrm>
        </p:spPr>
        <p:txBody>
          <a:bodyPr anchor="t"/>
          <a:lstStyle/>
          <a:p>
            <a:r>
              <a:rPr lang="en-US" sz="3200" dirty="0"/>
              <a:t>A picture is worth a thousand words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4" b="7394"/>
          <a:stretch/>
        </p:blipFill>
        <p:spPr>
          <a:xfrm>
            <a:off x="5413247" y="1069847"/>
            <a:ext cx="6326995" cy="433740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155371"/>
            <a:ext cx="3931920" cy="1273629"/>
          </a:xfrm>
        </p:spPr>
        <p:txBody>
          <a:bodyPr>
            <a:normAutofit/>
          </a:bodyPr>
          <a:lstStyle/>
          <a:p>
            <a:r>
              <a:rPr lang="en-US" sz="2400" dirty="0"/>
              <a:t>Don’t be afraid to add pictures to your presentation to illustrate your points</a:t>
            </a:r>
          </a:p>
        </p:txBody>
      </p:sp>
    </p:spTree>
    <p:extLst>
      <p:ext uri="{BB962C8B-B14F-4D97-AF65-F5344CB8AC3E}">
        <p14:creationId xmlns:p14="http://schemas.microsoft.com/office/powerpoint/2010/main" val="2539398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9900" y="3429000"/>
            <a:ext cx="6096000" cy="1261884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j-lt"/>
              </a:rPr>
              <a:t>Want big impact?</a:t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" sz="3200" dirty="0">
                <a:solidFill>
                  <a:schemeClr val="bg1"/>
                </a:solidFill>
                <a:ea typeface="Karla"/>
                <a:cs typeface="Calibri Light" panose="020F0302020204030204" pitchFamily="34" charset="0"/>
                <a:sym typeface="Karla"/>
              </a:rPr>
              <a:t>Use a big image.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7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charts to explain your ideas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4057833"/>
              </p:ext>
            </p:extLst>
          </p:nvPr>
        </p:nvGraphicFramePr>
        <p:xfrm>
          <a:off x="659921" y="1758063"/>
          <a:ext cx="9872663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810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195958527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WS Custom Colors">
      <a:dk1>
        <a:sysClr val="windowText" lastClr="000000"/>
      </a:dk1>
      <a:lt1>
        <a:sysClr val="window" lastClr="FFFFFF"/>
      </a:lt1>
      <a:dk2>
        <a:srgbClr val="54534A"/>
      </a:dk2>
      <a:lt2>
        <a:srgbClr val="939598"/>
      </a:lt2>
      <a:accent1>
        <a:srgbClr val="06456A"/>
      </a:accent1>
      <a:accent2>
        <a:srgbClr val="569BBE"/>
      </a:accent2>
      <a:accent3>
        <a:srgbClr val="FDB913"/>
      </a:accent3>
      <a:accent4>
        <a:srgbClr val="939598"/>
      </a:accent4>
      <a:accent5>
        <a:srgbClr val="234093"/>
      </a:accent5>
      <a:accent6>
        <a:srgbClr val="C7202E"/>
      </a:accent6>
      <a:hlink>
        <a:srgbClr val="569BBE"/>
      </a:hlink>
      <a:folHlink>
        <a:srgbClr val="06456A"/>
      </a:folHlink>
    </a:clrScheme>
    <a:fontScheme name="ESD NEW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496</TotalTime>
  <Words>234</Words>
  <Application>Microsoft Office PowerPoint</Application>
  <PresentationFormat>Widescreen</PresentationFormat>
  <Paragraphs>25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Century Gothic</vt:lpstr>
      <vt:lpstr>Corbel</vt:lpstr>
      <vt:lpstr>Karla</vt:lpstr>
      <vt:lpstr>Basis</vt:lpstr>
      <vt:lpstr>This is your title</vt:lpstr>
      <vt:lpstr>This is a Section Header Page</vt:lpstr>
      <vt:lpstr>PowerPoint Presentation</vt:lpstr>
      <vt:lpstr>This is a Slide Title</vt:lpstr>
      <vt:lpstr>You can also split your content</vt:lpstr>
      <vt:lpstr>A picture is worth a thousand words</vt:lpstr>
      <vt:lpstr>PowerPoint Presentation</vt:lpstr>
      <vt:lpstr>Use charts to explain your ideas</vt:lpstr>
      <vt:lpstr>Thanks!</vt:lpstr>
    </vt:vector>
  </TitlesOfParts>
  <Company>ESD - State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title</dc:title>
  <dc:creator>Young, Kira (ESD)</dc:creator>
  <cp:lastModifiedBy>Wilson, Curtis (ESD)</cp:lastModifiedBy>
  <cp:revision>7</cp:revision>
  <dcterms:created xsi:type="dcterms:W3CDTF">2018-05-11T15:24:45Z</dcterms:created>
  <dcterms:modified xsi:type="dcterms:W3CDTF">2019-10-23T20:26:12Z</dcterms:modified>
</cp:coreProperties>
</file>